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9" r:id="rId23"/>
    <p:sldId id="276" r:id="rId24"/>
    <p:sldId id="277" r:id="rId25"/>
    <p:sldId id="258"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B2AA-4999-4E20-B31B-7C6AC5664C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B2AA-4999-4E20-B31B-7C6AC5664C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B2AA-4999-4E20-B31B-7C6AC5664C9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7130142C-282F-43AB-A497-778F7AC40FE4}" type="datetimeFigureOut">
              <a:rPr lang="ms-MY" smtClean="0">
                <a:solidFill>
                  <a:prstClr val="black">
                    <a:tint val="75000"/>
                  </a:prstClr>
                </a:solidFill>
              </a:rPr>
              <a:pPr/>
              <a:t>30/12/2015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1526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130142C-282F-43AB-A497-778F7AC40FE4}" type="datetimeFigureOut">
              <a:rPr lang="ms-MY" smtClean="0">
                <a:solidFill>
                  <a:prstClr val="black">
                    <a:tint val="75000"/>
                  </a:prstClr>
                </a:solidFill>
              </a:rPr>
              <a:pPr/>
              <a:t>30/12/2015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957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30142C-282F-43AB-A497-778F7AC40FE4}" type="datetimeFigureOut">
              <a:rPr lang="ms-MY" smtClean="0">
                <a:solidFill>
                  <a:prstClr val="black">
                    <a:tint val="75000"/>
                  </a:prstClr>
                </a:solidFill>
              </a:rPr>
              <a:pPr/>
              <a:t>30/12/2015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58833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7130142C-282F-43AB-A497-778F7AC40FE4}" type="datetimeFigureOut">
              <a:rPr lang="ms-MY" smtClean="0">
                <a:solidFill>
                  <a:prstClr val="black">
                    <a:tint val="75000"/>
                  </a:prstClr>
                </a:solidFill>
              </a:rPr>
              <a:pPr/>
              <a:t>30/12/2015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36539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7130142C-282F-43AB-A497-778F7AC40FE4}" type="datetimeFigureOut">
              <a:rPr lang="ms-MY" smtClean="0">
                <a:solidFill>
                  <a:prstClr val="black">
                    <a:tint val="75000"/>
                  </a:prstClr>
                </a:solidFill>
              </a:rPr>
              <a:pPr/>
              <a:t>30/12/2015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5501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7130142C-282F-43AB-A497-778F7AC40FE4}" type="datetimeFigureOut">
              <a:rPr lang="ms-MY" smtClean="0">
                <a:solidFill>
                  <a:prstClr val="black">
                    <a:tint val="75000"/>
                  </a:prstClr>
                </a:solidFill>
              </a:rPr>
              <a:pPr/>
              <a:t>30/12/2015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73240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0142C-282F-43AB-A497-778F7AC40FE4}" type="datetimeFigureOut">
              <a:rPr lang="ms-MY" smtClean="0">
                <a:solidFill>
                  <a:prstClr val="black">
                    <a:tint val="75000"/>
                  </a:prstClr>
                </a:solidFill>
              </a:rPr>
              <a:pPr/>
              <a:t>30/12/2015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77841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0142C-282F-43AB-A497-778F7AC40FE4}" type="datetimeFigureOut">
              <a:rPr lang="ms-MY" smtClean="0">
                <a:solidFill>
                  <a:prstClr val="black">
                    <a:tint val="75000"/>
                  </a:prstClr>
                </a:solidFill>
              </a:rPr>
              <a:pPr/>
              <a:t>30/12/2015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0004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B2AA-4999-4E20-B31B-7C6AC5664C9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0142C-282F-43AB-A497-778F7AC40FE4}" type="datetimeFigureOut">
              <a:rPr lang="ms-MY" smtClean="0">
                <a:solidFill>
                  <a:prstClr val="black">
                    <a:tint val="75000"/>
                  </a:prstClr>
                </a:solidFill>
              </a:rPr>
              <a:pPr/>
              <a:t>30/12/2015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30708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130142C-282F-43AB-A497-778F7AC40FE4}" type="datetimeFigureOut">
              <a:rPr lang="ms-MY" smtClean="0">
                <a:solidFill>
                  <a:prstClr val="black">
                    <a:tint val="75000"/>
                  </a:prstClr>
                </a:solidFill>
              </a:rPr>
              <a:pPr/>
              <a:t>30/12/2015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24034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130142C-282F-43AB-A497-778F7AC40FE4}" type="datetimeFigureOut">
              <a:rPr lang="ms-MY" smtClean="0">
                <a:solidFill>
                  <a:prstClr val="black">
                    <a:tint val="75000"/>
                  </a:prstClr>
                </a:solidFill>
              </a:rPr>
              <a:pPr/>
              <a:t>30/12/2015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0246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AEC56-4468-46C6-8969-A4BCE94E8EBC}"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B2AA-4999-4E20-B31B-7C6AC5664C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AEC56-4468-46C6-8969-A4BCE94E8EBC}" type="datetimeFigureOut">
              <a:rPr lang="en-US" smtClean="0"/>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FB2AA-4999-4E20-B31B-7C6AC5664C9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AEC56-4468-46C6-8969-A4BCE94E8EBC}" type="datetimeFigureOut">
              <a:rPr lang="en-US" smtClean="0"/>
              <a:t>12/30/2015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FB2AA-4999-4E20-B31B-7C6AC5664C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AEC56-4468-46C6-8969-A4BCE94E8EBC}" type="datetimeFigureOut">
              <a:rPr lang="en-US" smtClean="0"/>
              <a:t>12/30/2015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FB2AA-4999-4E20-B31B-7C6AC5664C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AEC56-4468-46C6-8969-A4BCE94E8EBC}" type="datetimeFigureOut">
              <a:rPr lang="en-US" smtClean="0"/>
              <a:t>12/30/2015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FB2AA-4999-4E20-B31B-7C6AC5664C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AEC56-4468-46C6-8969-A4BCE94E8EBC}" type="datetimeFigureOut">
              <a:rPr lang="en-US" smtClean="0"/>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FB2AA-4999-4E20-B31B-7C6AC5664C9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AEC56-4468-46C6-8969-A4BCE94E8EBC}" type="datetimeFigureOut">
              <a:rPr lang="en-US" smtClean="0"/>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FB2AA-4999-4E20-B31B-7C6AC5664C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AEC56-4468-46C6-8969-A4BCE94E8EBC}" type="datetimeFigureOut">
              <a:rPr lang="en-US" smtClean="0"/>
              <a:t>12/30/2015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FB2AA-4999-4E20-B31B-7C6AC5664C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0142C-282F-43AB-A497-778F7AC40FE4}" type="datetimeFigureOut">
              <a:rPr lang="ms-MY" smtClean="0">
                <a:solidFill>
                  <a:prstClr val="black">
                    <a:tint val="75000"/>
                  </a:prstClr>
                </a:solidFill>
              </a:rPr>
              <a:pPr/>
              <a:t>30/12/2015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8089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0963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914" y="76200"/>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Ajaran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membesarkan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anak-anak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340296" y="2733774"/>
            <a:ext cx="7696200" cy="1014834"/>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Bersyukur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ucapan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tahniah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kelahiran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baru</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187624" y="1243880"/>
            <a:ext cx="7956376" cy="1280592"/>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Mengeluarkan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zakat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fitrah</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bayi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lahir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5-Point Star 5"/>
          <p:cNvSpPr/>
          <p:nvPr/>
        </p:nvSpPr>
        <p:spPr>
          <a:xfrm>
            <a:off x="416718" y="1371600"/>
            <a:ext cx="1131167" cy="776064"/>
          </a:xfrm>
          <a:prstGeom prst="star5">
            <a:avLst/>
          </a:prstGeom>
          <a:solidFill>
            <a:schemeClr val="accent2">
              <a:lumMod val="60000"/>
              <a:lumOff val="40000"/>
            </a:schemeClr>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5-Point Star 6"/>
          <p:cNvSpPr/>
          <p:nvPr/>
        </p:nvSpPr>
        <p:spPr>
          <a:xfrm>
            <a:off x="531379" y="2524472"/>
            <a:ext cx="1095449" cy="726802"/>
          </a:xfrm>
          <a:prstGeom prst="star5">
            <a:avLst/>
          </a:prstGeom>
          <a:solidFill>
            <a:schemeClr val="accent2">
              <a:lumMod val="60000"/>
              <a:lumOff val="40000"/>
            </a:schemeClr>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1231776" y="5470078"/>
            <a:ext cx="7696200" cy="1014834"/>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Ditahnikkan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1079104" y="3980184"/>
            <a:ext cx="7956376" cy="1280592"/>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Dilafazkan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Azan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iqamah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bayi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lahir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5-Point Star 9"/>
          <p:cNvSpPr/>
          <p:nvPr/>
        </p:nvSpPr>
        <p:spPr>
          <a:xfrm>
            <a:off x="379584" y="3840968"/>
            <a:ext cx="1143000" cy="779512"/>
          </a:xfrm>
          <a:prstGeom prst="star5">
            <a:avLst/>
          </a:prstGeom>
          <a:solidFill>
            <a:schemeClr val="accent2">
              <a:lumMod val="60000"/>
              <a:lumOff val="40000"/>
            </a:schemeClr>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5-Point Star 10"/>
          <p:cNvSpPr/>
          <p:nvPr/>
        </p:nvSpPr>
        <p:spPr>
          <a:xfrm>
            <a:off x="369646" y="5260776"/>
            <a:ext cx="1251247" cy="792088"/>
          </a:xfrm>
          <a:prstGeom prst="star5">
            <a:avLst/>
          </a:prstGeom>
          <a:solidFill>
            <a:schemeClr val="accent2">
              <a:lumMod val="60000"/>
              <a:lumOff val="40000"/>
            </a:schemeClr>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914" y="44624"/>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Contoh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ajaran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membesarkan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anak-anak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328069" y="2702198"/>
            <a:ext cx="7696200" cy="1518890"/>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Dicukur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rambutnya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dikeluarkan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sedekah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berdasarkan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rambut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187624" y="1212304"/>
            <a:ext cx="7956376" cy="1280592"/>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nama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elok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5-Point Star 5"/>
          <p:cNvSpPr/>
          <p:nvPr/>
        </p:nvSpPr>
        <p:spPr>
          <a:xfrm>
            <a:off x="453986" y="1295400"/>
            <a:ext cx="1130152" cy="748680"/>
          </a:xfrm>
          <a:prstGeom prst="star5">
            <a:avLst/>
          </a:prstGeom>
          <a:solidFill>
            <a:schemeClr val="accent2">
              <a:lumMod val="60000"/>
              <a:lumOff val="40000"/>
            </a:schemeClr>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5-Point Star 6"/>
          <p:cNvSpPr/>
          <p:nvPr/>
        </p:nvSpPr>
        <p:spPr>
          <a:xfrm>
            <a:off x="453986" y="2702197"/>
            <a:ext cx="1194892" cy="793195"/>
          </a:xfrm>
          <a:prstGeom prst="star5">
            <a:avLst/>
          </a:prstGeom>
          <a:solidFill>
            <a:schemeClr val="accent2">
              <a:lumMod val="60000"/>
              <a:lumOff val="40000"/>
            </a:schemeClr>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1152128" y="4380656"/>
            <a:ext cx="7956376" cy="920552"/>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akikah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5-Point Star 8"/>
          <p:cNvSpPr/>
          <p:nvPr/>
        </p:nvSpPr>
        <p:spPr>
          <a:xfrm>
            <a:off x="555200" y="4369770"/>
            <a:ext cx="1093678" cy="864096"/>
          </a:xfrm>
          <a:prstGeom prst="star5">
            <a:avLst/>
          </a:prstGeom>
          <a:solidFill>
            <a:schemeClr val="accent2">
              <a:lumMod val="60000"/>
              <a:lumOff val="40000"/>
            </a:schemeClr>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7</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ounded Rectangle 9"/>
          <p:cNvSpPr/>
          <p:nvPr/>
        </p:nvSpPr>
        <p:spPr>
          <a:xfrm>
            <a:off x="1303784" y="5510510"/>
            <a:ext cx="7696200" cy="1014834"/>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Disusukan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susu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5-Point Star 10"/>
          <p:cNvSpPr/>
          <p:nvPr/>
        </p:nvSpPr>
        <p:spPr>
          <a:xfrm>
            <a:off x="555200" y="5791200"/>
            <a:ext cx="1266938" cy="662136"/>
          </a:xfrm>
          <a:prstGeom prst="star5">
            <a:avLst/>
          </a:prstGeom>
          <a:solidFill>
            <a:schemeClr val="accent2">
              <a:lumMod val="60000"/>
              <a:lumOff val="40000"/>
            </a:schemeClr>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0"/>
            <a:ext cx="890088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kecil</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95536" y="3564632"/>
            <a:ext cx="8424936" cy="1100336"/>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Memulakan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pendidikan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menanam</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395536" y="2121024"/>
            <a:ext cx="8424936" cy="1371600"/>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Bersyukur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berazam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mendidik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membesarkannya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berdasarkan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petunjuk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al-Quran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as-</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Down Arrow 5"/>
          <p:cNvSpPr/>
          <p:nvPr/>
        </p:nvSpPr>
        <p:spPr>
          <a:xfrm rot="5009816" flipV="1">
            <a:off x="75210" y="3153195"/>
            <a:ext cx="1120249" cy="644904"/>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395536" y="977280"/>
            <a:ext cx="8352928" cy="107518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Berzakat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fitrah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akikah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bayi</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Down Arrow 7"/>
          <p:cNvSpPr/>
          <p:nvPr/>
        </p:nvSpPr>
        <p:spPr>
          <a:xfrm rot="5400000" flipV="1">
            <a:off x="279968" y="1807993"/>
            <a:ext cx="1023224" cy="792087"/>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467544" y="4716760"/>
            <a:ext cx="8352928" cy="936104"/>
          </a:xfrm>
          <a:prstGeom prst="roundRect">
            <a:avLst>
              <a:gd name="adj" fmla="val 11364"/>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Memastikan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bayi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sihat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fizikal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mental</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539552" y="5738192"/>
            <a:ext cx="8280920" cy="70676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Memastikan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bersyaksiah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positif</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Curved Down Arrow 10"/>
          <p:cNvSpPr/>
          <p:nvPr/>
        </p:nvSpPr>
        <p:spPr>
          <a:xfrm rot="5009816" flipV="1">
            <a:off x="75210" y="4339277"/>
            <a:ext cx="1120249" cy="644904"/>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rot="5009816" flipV="1">
            <a:off x="75210" y="5491404"/>
            <a:ext cx="1120249" cy="644904"/>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03312" y="76200"/>
            <a:ext cx="775712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Memberi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didikan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seawal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usia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anak-anak</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95536" y="3100536"/>
            <a:ext cx="3240360" cy="137160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membina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23528" y="1156320"/>
            <a:ext cx="5256584" cy="1368152"/>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Seawal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umur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2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tahun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sehingga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umur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baligh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4103440" y="3028528"/>
            <a:ext cx="5040560" cy="1524000"/>
          </a:xfrm>
          <a:prstGeom prst="roundRect">
            <a:avLst>
              <a:gd name="adj" fmla="val 11364"/>
            </a:avLst>
          </a:prstGeom>
          <a:solidFill>
            <a:schemeClr val="bg2">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kemasyarakatan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lain-lain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ight Arrow 6"/>
          <p:cNvSpPr/>
          <p:nvPr/>
        </p:nvSpPr>
        <p:spPr>
          <a:xfrm rot="2945343">
            <a:off x="3572730" y="2442748"/>
            <a:ext cx="1164033" cy="936104"/>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Chevron 7"/>
          <p:cNvSpPr/>
          <p:nvPr/>
        </p:nvSpPr>
        <p:spPr>
          <a:xfrm>
            <a:off x="3491880" y="3460576"/>
            <a:ext cx="864096" cy="720080"/>
          </a:xfrm>
          <a:prstGeom prst="chevron">
            <a:avLst>
              <a:gd name="adj" fmla="val 88254"/>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Rounded Rectangle 8"/>
          <p:cNvSpPr/>
          <p:nvPr/>
        </p:nvSpPr>
        <p:spPr>
          <a:xfrm>
            <a:off x="251520" y="4740696"/>
            <a:ext cx="8604448" cy="160020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Mengajar</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kalimah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tauhid</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menanam</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cinta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Rasul</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mengajar</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al-Quran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memastikan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kanak-kanak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membesar</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suasana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akidah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228600"/>
            <a:ext cx="90678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566517"/>
            <a:ext cx="8915400" cy="461665"/>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334269"/>
            <a:ext cx="9144000" cy="1754326"/>
          </a:xfrm>
          <a:prstGeom prst="rect">
            <a:avLst/>
          </a:prstGeom>
          <a:solidFill>
            <a:schemeClr val="bg1">
              <a:alpha val="35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افْتَحُوْا عَلَى صِبْيَانِكُمْ أَوَّلَ كَلِمَةٍ بِلاَ إِلَهَ إِلاَّ اللهُ ، وَلَقِّنُوْهُمْ عِنْدَ الْمَوْتِ لاَ إِلَهَ إِلا اللهُ</a:t>
            </a:r>
            <a:r>
              <a:rPr lang="ar-EG" sz="2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2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الْبَيْهَقِى</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10570" y="3566517"/>
            <a:ext cx="8915400" cy="2400657"/>
          </a:xfrm>
          <a:prstGeom prst="rect">
            <a:avLst/>
          </a:prstGeom>
          <a:solidFill>
            <a:srgbClr val="00B0F0">
              <a:alpha val="85000"/>
            </a:srgbClr>
          </a:solidFill>
        </p:spPr>
        <p:txBody>
          <a:bodyPr wrap="square">
            <a:spAutoFit/>
          </a:bodyPr>
          <a:lstStyle/>
          <a:p>
            <a:pPr lvl="0" algn="ctr" fontAlgn="base">
              <a:spcBef>
                <a:spcPct val="0"/>
              </a:spcBef>
              <a:spcAft>
                <a:spcPct val="0"/>
              </a:spcAft>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Mulakan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percakapan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anak-anak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(ajar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mereka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bercakap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kalimah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p>
          <a:p>
            <a:pPr lvl="0" algn="ctr" fontAlgn="base">
              <a:spcBef>
                <a:spcPct val="0"/>
              </a:spcBef>
              <a:spcAft>
                <a:spcPct val="0"/>
              </a:spcAft>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إِلَهَ إِلا اللهُ</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Dan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kemudian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terus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mengajar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mereka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kalimah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إِلَهَ إِلا اللهُ</a:t>
            </a:r>
            <a:r>
              <a:rPr lang="en-US" sz="5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ketika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hampir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ajal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09872" y="228600"/>
            <a:ext cx="8610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42664" y="3612976"/>
            <a:ext cx="8305800" cy="1447800"/>
          </a:xfrm>
          <a:prstGeom prst="roundRect">
            <a:avLst>
              <a:gd name="adj" fmla="val 4987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Dididik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makrifat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mengasihiNya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17176444" flipH="1">
            <a:off x="336683" y="2478030"/>
            <a:ext cx="1575992" cy="1041304"/>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857200" y="1528192"/>
            <a:ext cx="7315200" cy="165273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Melatih</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fasih</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menyebut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kalimah</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tauhid</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sebelum</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mengajar</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bercakap</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899592" y="5341168"/>
            <a:ext cx="7488832" cy="1152128"/>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Anak-anak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juga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perlu</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dididik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mengenali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mengasihi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Nabi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SAW</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30480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4147353"/>
            <a:ext cx="9144000" cy="1815882"/>
          </a:xfrm>
          <a:prstGeom prst="rect">
            <a:avLst/>
          </a:prstGeom>
          <a:solidFill>
            <a:srgbClr val="00B0F0">
              <a:alpha val="88000"/>
            </a:srgbClr>
          </a:solidFill>
        </p:spPr>
        <p:txBody>
          <a:bodyPr wrap="square">
            <a:spAutoFit/>
          </a:bodyPr>
          <a:lstStyle/>
          <a:p>
            <a:pPr lvl="0" algn="ctr" fontAlgn="base">
              <a:spcBef>
                <a:spcPct val="0"/>
              </a:spcBef>
              <a:spcAft>
                <a:spcPct val="0"/>
              </a:spcAft>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Didiklah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anak-anak</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kamu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dengan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tiga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sifat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kasihkan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nabi</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kamu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kasihkan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keluarga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baginda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membaca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p>
          <a:p>
            <a:pPr lvl="0" algn="ctr" fontAlgn="base">
              <a:spcBef>
                <a:spcPct val="0"/>
              </a:spcBef>
              <a:spcAft>
                <a:spcPct val="0"/>
              </a:spcAft>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al-Quran</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1"/>
          <p:cNvSpPr>
            <a:spLocks noChangeArrowheads="1"/>
          </p:cNvSpPr>
          <p:nvPr/>
        </p:nvSpPr>
        <p:spPr bwMode="auto">
          <a:xfrm>
            <a:off x="381000" y="1349276"/>
            <a:ext cx="8382000" cy="2308324"/>
          </a:xfrm>
          <a:prstGeom prst="rect">
            <a:avLst/>
          </a:prstGeom>
          <a:solidFill>
            <a:schemeClr val="bg1">
              <a:alpha val="54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rPr>
              <a:t>أَدِّبُوْا أَوْلاَدَكُمْ عَلَى ثَلاَثِ خِصَالٍ، </a:t>
            </a:r>
            <a:endParaRPr kumimoji="0" lang="en-US"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rPr>
              <a:t>حُبِّ </a:t>
            </a:r>
            <a:r>
              <a:rPr kumimoji="0" lang="ar-SA"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rPr>
              <a:t>نَبِيِّكُمْ وَحُبِّ أَهْلِ بَيْتِهِ وَقِرَاءَةِ الْقُرْءَان.  </a:t>
            </a:r>
            <a:endParaRPr kumimoji="0" lang="en-US"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endParaRPr>
          </a:p>
          <a:p>
            <a:pPr marL="0" marR="0" lvl="0" indent="0"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rPr>
              <a:t>رَوَاهُ </a:t>
            </a:r>
            <a:r>
              <a:rPr kumimoji="0" lang="ar-SA" sz="36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rPr>
              <a:t>الطَّبَرَانِى</a:t>
            </a:r>
            <a:endParaRPr kumimoji="0" lang="ar-SA" sz="3600" b="0"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228600"/>
            <a:ext cx="861060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Rumusan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khutbah</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475656" y="3909719"/>
            <a:ext cx="7128792" cy="1728192"/>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Asuhan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pendidikan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kanak-kanak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berasaskan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pendidikan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Nabi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SAW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hendaklah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dipastikan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berjalan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lancar</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keluarga</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16680361" flipH="1">
            <a:off x="-26768" y="2988826"/>
            <a:ext cx="2446894" cy="1273905"/>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Rounded Rectangle 5"/>
          <p:cNvSpPr/>
          <p:nvPr/>
        </p:nvSpPr>
        <p:spPr>
          <a:xfrm>
            <a:off x="611560" y="1237783"/>
            <a:ext cx="8229600" cy="14478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Utamakan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pendidikan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segi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akidah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ibadat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akhlak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83096"/>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Furqan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74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418344"/>
            <a:ext cx="8915400" cy="2677656"/>
          </a:xfrm>
          <a:prstGeom prst="rect">
            <a:avLst/>
          </a:prstGeom>
          <a:solidFill>
            <a:srgbClr val="00B0F0">
              <a:alpha val="84000"/>
            </a:srgbClr>
          </a:solidFill>
        </p:spPr>
        <p:txBody>
          <a:bodyPr wrap="square">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diredhai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isteri-isteri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zuriat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keturunan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perkara-perkara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menyukakan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Imam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ikutan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 y="1343472"/>
            <a:ext cx="9144000" cy="1754326"/>
          </a:xfrm>
          <a:prstGeom prst="rect">
            <a:avLst/>
          </a:prstGeom>
          <a:solidFill>
            <a:schemeClr val="bg1">
              <a:alpha val="32000"/>
            </a:schemeClr>
          </a:solidFill>
        </p:spPr>
        <p:txBody>
          <a:bodyPr wrap="square">
            <a:spAutoFit/>
          </a:bodyPr>
          <a:lstStyle/>
          <a:p>
            <a:pPr algn="ctr" rtl="1"/>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وَالَّذِينَ يَقُولُونَ رَبَّنَا هَبْ لَنَا مِنْ أَزْوَاجِنَا وَذُرِّيَّاتِنَا قُرَّةَ أَعْيُنٍ وَاجْعَلْنَا لِلْمُتَّقِينَ إِمَامًا</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412032"/>
            <a:ext cx="9144000" cy="4524315"/>
          </a:xfrm>
          <a:prstGeom prst="rect">
            <a:avLst/>
          </a:prstGeom>
          <a:solidFill>
            <a:schemeClr val="bg1">
              <a:alpha val="33000"/>
            </a:scheme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848096" y="260648"/>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485543"/>
            <a:ext cx="9144000" cy="2400657"/>
          </a:xfrm>
          <a:prstGeom prst="rect">
            <a:avLst/>
          </a:prstGeom>
          <a:solidFill>
            <a:schemeClr val="bg1">
              <a:alpha val="36000"/>
            </a:scheme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549269"/>
            <a:ext cx="8286808" cy="132343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804810" y="22860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41954749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42585126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5288" y="260648"/>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617970"/>
            <a:ext cx="9144000" cy="2215991"/>
          </a:xfrm>
          <a:prstGeom prst="rect">
            <a:avLst/>
          </a:prstGeom>
          <a:solidFill>
            <a:schemeClr val="bg1">
              <a:alpha val="34000"/>
            </a:scheme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029072"/>
            <a:ext cx="8572528" cy="1446550"/>
          </a:xfrm>
          <a:prstGeom prst="rect">
            <a:avLst/>
          </a:prstGeom>
          <a:solidFill>
            <a:srgbClr val="00B0F0"/>
          </a:solid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434281"/>
            <a:ext cx="9144000" cy="1754326"/>
          </a:xfrm>
          <a:prstGeom prst="rect">
            <a:avLst/>
          </a:prstGeom>
          <a:solidFill>
            <a:schemeClr val="bg1">
              <a:alpha val="34000"/>
            </a:scheme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286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764671"/>
            <a:ext cx="8643998" cy="2246769"/>
          </a:xfrm>
          <a:prstGeom prst="rect">
            <a:avLst/>
          </a:prstGeom>
          <a:solidFill>
            <a:srgbClr val="00B0F0"/>
          </a:solid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496" y="1790834"/>
            <a:ext cx="9029760" cy="1938992"/>
          </a:xfrm>
          <a:prstGeom prst="rect">
            <a:avLst/>
          </a:prstGeom>
          <a:solidFill>
            <a:schemeClr val="bg1">
              <a:alpha val="36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ءَالِهِ وَصَحْبِهِ.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320078"/>
            <a:ext cx="8286808" cy="1815882"/>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7620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4810" y="22860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455767"/>
            <a:ext cx="9144000" cy="1754326"/>
          </a:xfrm>
          <a:prstGeom prst="rect">
            <a:avLst/>
          </a:prstGeom>
          <a:solidFill>
            <a:schemeClr val="bg1">
              <a:alpha val="36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تَعَالَى، وَاعْلَمُوْا أَنَّكُمْ مَسْؤُوْلُوْنَ عَنْ دِيْنِ الإِسْلاَمِ.</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748206"/>
            <a:ext cx="9144000" cy="2246769"/>
          </a:xfrm>
          <a:prstGeom prst="rect">
            <a:avLst/>
          </a:prstGeom>
          <a:solidFill>
            <a:srgbClr val="00B0F0"/>
          </a:solidFill>
          <a:ln w="9525">
            <a:noFill/>
          </a:ln>
        </p:spPr>
        <p:txBody>
          <a:bodyPr wrap="square">
            <a:spAutoFit/>
          </a:bodyPr>
          <a:lstStyle/>
          <a:p>
            <a:pPr algn="ctr">
              <a:defRPr/>
            </a:pP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ketahuilah</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bertanggungjawab</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ajaran</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termasuklah</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soal</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pendidikan</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anak-anak</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54323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43608" y="78502"/>
            <a:ext cx="7500928"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Balad</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10</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3822918"/>
            <a:ext cx="8835544" cy="1815882"/>
          </a:xfrm>
          <a:prstGeom prst="rect">
            <a:avLst/>
          </a:prstGeom>
          <a:solidFill>
            <a:srgbClr val="00B0F0">
              <a:alpha val="74000"/>
            </a:srgbClr>
          </a:solidFill>
        </p:spPr>
        <p:txBody>
          <a:bodyPr wrap="square">
            <a:spAutoFit/>
          </a:bodyPr>
          <a:lstStyle/>
          <a:p>
            <a:pPr algn="ctr" eaLnBrk="0" fontAlgn="base" hangingPunct="0">
              <a:spcBef>
                <a:spcPct val="0"/>
              </a:spcBef>
              <a:spcAft>
                <a:spcPct val="0"/>
              </a:spcAft>
            </a:pP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“Dan kami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telah</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menunjukkan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kepadanya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dua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jalan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iaitu</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jalan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kebaikan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untuk</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dijalinkan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dan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jalan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kejahatan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untuk</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dijauhinya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a:t>
            </a:r>
          </a:p>
        </p:txBody>
      </p:sp>
      <p:sp>
        <p:nvSpPr>
          <p:cNvPr id="5" name="Rectangle 4"/>
          <p:cNvSpPr/>
          <p:nvPr/>
        </p:nvSpPr>
        <p:spPr>
          <a:xfrm>
            <a:off x="2839701" y="1718662"/>
            <a:ext cx="3964547" cy="1107996"/>
          </a:xfrm>
          <a:prstGeom prst="rect">
            <a:avLst/>
          </a:prstGeom>
          <a:solidFill>
            <a:schemeClr val="bg1">
              <a:alpha val="35000"/>
            </a:schemeClr>
          </a:solidFill>
        </p:spPr>
        <p:txBody>
          <a:bodyPr wrap="none">
            <a:spAutoFit/>
          </a:bodyPr>
          <a:lstStyle/>
          <a:p>
            <a:r>
              <a:rPr lang="ar-SA"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وَهَدَيْنَاهُ النَّجْدَيْنِ</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543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ounded Rectangle 5"/>
          <p:cNvSpPr/>
          <p:nvPr/>
        </p:nvSpPr>
        <p:spPr>
          <a:xfrm>
            <a:off x="914384" y="152400"/>
            <a:ext cx="73152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Setiap</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dibentangkan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pada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pengadilan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endParaRPr lang="en-US" sz="2400" i="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79512" y="1376536"/>
            <a:ext cx="8856984" cy="445462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فَمَن يَعْمَلْ مِثْقَالَ ذَرَّةٍ خَيْرًا يَرَهُ. </a:t>
            </a:r>
          </a:p>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وَمَن يَعْمَلْ مِثْقَالَ ذَرَّةٍ شَرًّا يَرَهُ.</a:t>
            </a:r>
            <a:endParaRPr lang="en-US" sz="5400" b="1" dirty="0">
              <a:ln w="12700">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8" name="Rectangle 7"/>
          <p:cNvSpPr/>
          <p:nvPr/>
        </p:nvSpPr>
        <p:spPr>
          <a:xfrm>
            <a:off x="815488" y="1481643"/>
            <a:ext cx="7500928" cy="830997"/>
          </a:xfrm>
          <a:prstGeom prst="rect">
            <a:avLst/>
          </a:prstGeom>
          <a:solidFill>
            <a:schemeClr val="accent2"/>
          </a:solidFill>
        </p:spPr>
        <p:txBody>
          <a:bodyPr wrap="square">
            <a:spAutoFit/>
          </a:bodyPr>
          <a:lstStyle/>
          <a:p>
            <a:pPr algn="ctr">
              <a:defRPr/>
            </a:pP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Taala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 Al-</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Zalzalah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7-8</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251520" y="4688904"/>
            <a:ext cx="8712968" cy="1872208"/>
          </a:xfrm>
          <a:prstGeom prst="roundRect">
            <a:avLst>
              <a:gd name="adj" fmla="val 4987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Maka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barangsiapa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berbuat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kebajikan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sekalipun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seberat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zarah</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nescaya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akan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dilihatnya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surat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amalannya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sesiapa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berbuat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kejahatan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sekalipun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seberat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zarah</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nescaya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akan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dilihatnya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didalam</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surat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amalannya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754584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11215096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1040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566208"/>
            <a:ext cx="9144000" cy="1938992"/>
          </a:xfrm>
          <a:prstGeom prst="rect">
            <a:avLst/>
          </a:prstGeom>
          <a:solidFill>
            <a:schemeClr val="bg1">
              <a:alpha val="35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286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85962"/>
            <a:ext cx="8643998" cy="2246769"/>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12225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43861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359596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842812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692864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669346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3018134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244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496" y="1718608"/>
            <a:ext cx="9029760" cy="1938992"/>
          </a:xfrm>
          <a:prstGeom prst="rect">
            <a:avLst/>
          </a:prstGeom>
          <a:solidFill>
            <a:schemeClr val="bg1">
              <a:alpha val="37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ءَالِهِ وَصَحْبِهِ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320078"/>
            <a:ext cx="8286808" cy="1815882"/>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7620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26064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419022"/>
            <a:ext cx="8686800" cy="1754326"/>
          </a:xfrm>
          <a:prstGeom prst="rect">
            <a:avLst/>
          </a:prstGeom>
          <a:solidFill>
            <a:schemeClr val="bg1">
              <a:alpha val="35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تَعَالَى  بِفِعْلِ مَا أَمَرَكُمْ وَتَرْكِ مَا نَهَاكُمْ عَنْهُ وَشُكْرِ مَا أَنْعَمَ بِهِ عَلَيْكُمْ</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618166"/>
            <a:ext cx="9144000" cy="2246769"/>
          </a:xfrm>
          <a:prstGeom prst="rect">
            <a:avLst/>
          </a:prstGeom>
          <a:solidFill>
            <a:srgbClr val="00B0F0"/>
          </a:solid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mengerjakan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apa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diperintahkan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apa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ditegah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melakukannya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nikmat</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dikurniakan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0963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310932"/>
            <a:ext cx="90678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1571308"/>
            <a:ext cx="8763001" cy="1754326"/>
          </a:xfrm>
          <a:prstGeom prst="rect">
            <a:avLst/>
          </a:prstGeom>
          <a:solidFill>
            <a:schemeClr val="bg1">
              <a:alpha val="34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 مَوْلُوْدٍ يُوْلَدُ عَلَى الْفِطْرَةِ فَأَبَوَاهُ يُهَوِّدَانِهِ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يُنَصِّرَانِهِ أَوْ يُمَجِّسَانِهِ.</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0" y="4133398"/>
            <a:ext cx="9144000" cy="1815882"/>
          </a:xfrm>
          <a:prstGeom prst="rect">
            <a:avLst/>
          </a:prstGeom>
          <a:solidFill>
            <a:srgbClr val="00B0F0">
              <a:alpha val="87000"/>
            </a:srgbClr>
          </a:solidFill>
        </p:spPr>
        <p:txBody>
          <a:bodyPr wrap="square">
            <a:spAutoFit/>
          </a:bodyPr>
          <a:lstStyle/>
          <a:p>
            <a:pPr lvl="0" algn="ctr" fontAlgn="base">
              <a:spcBef>
                <a:spcPct val="0"/>
              </a:spcBef>
              <a:spcAft>
                <a:spcPct val="0"/>
              </a:spcAft>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Setiap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bayi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dilahirkan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keadaan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fitrah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Maka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kedua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ibubapanya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meYahudikannya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meNasranikannya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atau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meMajusikannya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55576" y="0"/>
            <a:ext cx="775712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bertanggungjawab</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pendidikan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572000" y="3460576"/>
            <a:ext cx="4343400" cy="137160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Fitrah</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berpotensi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menerima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iman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79512" y="2524472"/>
            <a:ext cx="3810000" cy="2016224"/>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Memastikan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membesar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sempurna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rot="1772048">
            <a:off x="3790993" y="2678547"/>
            <a:ext cx="1164033" cy="936104"/>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62260"/>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30</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711476"/>
            <a:ext cx="8915400" cy="2308324"/>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hadapkanlah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dirimu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arah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agama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jauh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kesesatan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fitrah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menciptakan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manusia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untuk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menerimanya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patut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sebarang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perubahan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ciptaan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agama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betul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lurus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tetapi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kebanyakan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manusia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mengetahui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178620"/>
            <a:ext cx="9144000" cy="2308324"/>
          </a:xfrm>
          <a:prstGeom prst="rect">
            <a:avLst/>
          </a:prstGeom>
          <a:solidFill>
            <a:schemeClr val="bg1">
              <a:alpha val="36000"/>
            </a:schemeClr>
          </a:solidFill>
        </p:spPr>
        <p:txBody>
          <a:bodyPr wrap="square">
            <a:spAutoFit/>
          </a:bodyPr>
          <a:lstStyle/>
          <a:p>
            <a:pPr algn="ctr" rtl="1"/>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فَأَقِمْ وَجْهَكَ لِلدِّينِ حَنِيفًا فِطْرَةَ اللهِ الَّتِي فَطَرَ النَّاسَ عَلَيْهَا لَا تَبْدِيلَ لِخَلْقِ اللهِ ذَلِكَ الدِّينُ الْقَيِّمُ وَلَكِنَّ أَكْثَرَ النَّاسِ لَا يَعْلَمُونَ</a:t>
            </a:r>
            <a:endParaRPr lang="en-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25632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1299</Words>
  <Application>Microsoft Office PowerPoint</Application>
  <PresentationFormat>On-screen Show (4:3)</PresentationFormat>
  <Paragraphs>141</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15</cp:revision>
  <dcterms:created xsi:type="dcterms:W3CDTF">2015-12-30T01:56:29Z</dcterms:created>
  <dcterms:modified xsi:type="dcterms:W3CDTF">2015-12-30T07:52:47Z</dcterms:modified>
</cp:coreProperties>
</file>